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05/04/2018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05/04/2018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431148"/>
            <a:ext cx="61805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MemTrack</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library for C++ which replaces the standard </a:t>
            </a:r>
            <a:r>
              <a:rPr kumimoji="0" lang="en-GB" altLang="en-US" sz="1000" b="0" i="0" u="none" strike="noStrike" cap="none" normalizeH="0" baseline="0" dirty="0">
                <a:ln>
                  <a:noFill/>
                </a:ln>
                <a:solidFill>
                  <a:srgbClr val="000000"/>
                </a:solidFill>
                <a:effectLst/>
                <a:latin typeface="Arial Unicode MS"/>
                <a:ea typeface="Calibri" panose="020F0502020204030204" pitchFamily="34" charset="0"/>
                <a:cs typeface="Courier New" panose="02070309020205020404" pitchFamily="49" charset="0"/>
              </a:rPr>
              <a:t>operator new</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a special version that records information about each memory allocation, which may be helpful when debugging and profiling memory related issues.</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Remotery</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a Realtime profiler for CPU and GPU, which supports a variety of graphics APIs, including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MTuner</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another C++ memory profiler, however this one has support for the PlayStation 4 and 3. </a:t>
            </a:r>
            <a:endParaRPr kumimoji="0" lang="en-GB"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311327" y="414001"/>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Tree>
    <p:extLst>
      <p:ext uri="{BB962C8B-B14F-4D97-AF65-F5344CB8AC3E}">
        <p14:creationId xmlns:p14="http://schemas.microsoft.com/office/powerpoint/2010/main" val="397697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1720</Words>
  <Application>Microsoft Office PowerPoint</Application>
  <PresentationFormat>Widescreen</PresentationFormat>
  <Paragraphs>86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 Unicode MS</vt:lpstr>
      <vt:lpstr>Arial</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51</cp:revision>
  <dcterms:created xsi:type="dcterms:W3CDTF">2018-03-01T20:36:57Z</dcterms:created>
  <dcterms:modified xsi:type="dcterms:W3CDTF">2018-04-05T23:30:33Z</dcterms:modified>
</cp:coreProperties>
</file>